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288</a:t>
            </a:r>
            <a:r>
              <a:rPr lang="uz-Cyrl-UZ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тонна</a:t>
            </a:r>
            <a:endParaRPr lang="ru-RU" sz="11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94599" y="51177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400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9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04246" y="5487536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400</a:t>
            </a:r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</a:t>
            </a:r>
            <a:r>
              <a:rPr lang="en-US" sz="1200" dirty="0" smtClean="0">
                <a:latin typeface="Bahnschrift SemiBold SemiConden" pitchFamily="34" charset="0"/>
              </a:rPr>
              <a:t>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dirty="0">
                <a:solidFill>
                  <a:schemeClr val="bg1"/>
                </a:solidFill>
              </a:rPr>
              <a:t>Қузиқорин</a:t>
            </a:r>
            <a:endParaRPr lang="uz-Cyrl-UZ" sz="1600" dirty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Қузиқорин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етиштириш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17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27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22%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25%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1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200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14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70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94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770" y="2416446"/>
            <a:ext cx="1149659" cy="1283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Рисунок 1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3"/>
          <a:stretch/>
        </p:blipFill>
        <p:spPr>
          <a:xfrm>
            <a:off x="362062" y="4314716"/>
            <a:ext cx="2685825" cy="2149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1" name="Рисунок 12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0" r="14882" b="27678"/>
          <a:stretch/>
        </p:blipFill>
        <p:spPr>
          <a:xfrm>
            <a:off x="9387298" y="4426234"/>
            <a:ext cx="2610085" cy="2122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5359</TotalTime>
  <Words>117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510</cp:revision>
  <dcterms:created xsi:type="dcterms:W3CDTF">2020-12-11T07:51:35Z</dcterms:created>
  <dcterms:modified xsi:type="dcterms:W3CDTF">2021-08-04T07:14:03Z</dcterms:modified>
</cp:coreProperties>
</file>