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1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67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8/4/2021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uz-Cyrl-UZ" sz="1100" b="1" i="1" dirty="0" smtClean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i="1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Наманган вилояти</a:t>
            </a:r>
            <a:endParaRPr lang="ru-RU" sz="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endParaRPr lang="en-US" sz="11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Cyrl-UZ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Лойиханинг ишлаб </a:t>
            </a:r>
            <a:r>
              <a:rPr lang="en-US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чиқариш қуввати</a:t>
            </a:r>
            <a:r>
              <a:rPr lang="en-US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йилига </a:t>
            </a:r>
            <a:r>
              <a:rPr lang="uz-Cyrl-UZ" sz="1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z-Cyrl-UZ" sz="11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SemiConden" panose="020B0502040204020203" pitchFamily="34" charset="0"/>
                <a:cs typeface="Arial" panose="020B0604020202020204" pitchFamily="34" charset="0"/>
              </a:rPr>
              <a:t> </a:t>
            </a:r>
            <a:r>
              <a:rPr lang="uz-Cyrl-UZ" sz="1200" dirty="0" smtClean="0">
                <a:solidFill>
                  <a:srgbClr val="FF0000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  <a:t>288</a:t>
            </a:r>
            <a:r>
              <a:rPr lang="uz-Cyrl-UZ" sz="1200" dirty="0" smtClean="0">
                <a:solidFill>
                  <a:srgbClr val="FF0000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  <a:t> </a:t>
            </a:r>
            <a:r>
              <a:rPr lang="uz-Cyrl-UZ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тонна</a:t>
            </a:r>
            <a:endParaRPr lang="ru-RU" sz="11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 smtClean="0">
                <a:solidFill>
                  <a:schemeClr val="bg1"/>
                </a:solidFill>
                <a:latin typeface="Bahnschrift SemiBold SemiConden" pitchFamily="34" charset="0"/>
              </a:rPr>
              <a:t>Лойиҳа манзили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 smtClean="0">
                <a:solidFill>
                  <a:schemeClr val="bg1"/>
                </a:solidFill>
                <a:latin typeface="Bahnschrift SemiBold SemiConden" pitchFamily="34" charset="0"/>
              </a:rPr>
              <a:t>Лойиҳанинг иқтисодий кўрсаткичлари</a:t>
            </a:r>
            <a:endParaRPr lang="ru-RU" sz="1400" dirty="0" smtClean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 smtClean="0">
              <a:solidFill>
                <a:schemeClr val="bg1"/>
              </a:solidFill>
            </a:endParaRPr>
          </a:p>
          <a:p>
            <a:pPr algn="ctr" fontAlgn="base"/>
            <a:endParaRPr lang="ru-RU" sz="1400" dirty="0" smtClean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Лойиҳа тавсифи</a:t>
            </a:r>
            <a:endParaRPr lang="ru-RU" b="1" cap="all" dirty="0">
              <a:solidFill>
                <a:schemeClr val="bg1"/>
              </a:solidFill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Ўз маблағи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Банк кредити</a:t>
            </a:r>
            <a:r>
              <a:rPr lang="en-US" sz="1400" dirty="0" smtClean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</a:rPr>
              <a:t>Ишчи ўрин сони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898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</a:rPr>
              <a:t>Ишга тушиш вақти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94599" y="5117736"/>
            <a:ext cx="633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400  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829644" y="6323606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0,0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9396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8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нафар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 smtClean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 smtClean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 smtClean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50" dirty="0" smtClean="0">
                <a:latin typeface="Bahnschrift SemiBold SemiConden" pitchFamily="34" charset="0"/>
              </a:rPr>
              <a:t>Лойиҳа қиймати 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5604246" y="5487536"/>
            <a:ext cx="5614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Cyrl-UZ" sz="2000" dirty="0" smtClean="0">
                <a:solidFill>
                  <a:srgbClr val="C00000"/>
                </a:solidFill>
                <a:latin typeface="Bahnschrift SemiBold SemiConden" pitchFamily="34" charset="0"/>
              </a:rPr>
              <a:t>400</a:t>
            </a:r>
            <a:r>
              <a:rPr lang="uz-Cyrl-UZ" sz="2000" dirty="0" smtClean="0">
                <a:solidFill>
                  <a:srgbClr val="C00000"/>
                </a:solidFill>
                <a:latin typeface="Bahnschrift SemiBold SemiConden" pitchFamily="34" charset="0"/>
              </a:rPr>
              <a:t>  </a:t>
            </a:r>
            <a:endParaRPr lang="ru-RU" sz="2000" dirty="0"/>
          </a:p>
        </p:txBody>
      </p:sp>
      <p:sp>
        <p:nvSpPr>
          <p:cNvPr id="171" name="Прямоугольник 170"/>
          <p:cNvSpPr/>
          <p:nvPr/>
        </p:nvSpPr>
        <p:spPr>
          <a:xfrm>
            <a:off x="5946644" y="5571050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latin typeface="Bahnschrift SemiBold SemiConden" pitchFamily="34" charset="0"/>
              </a:rPr>
              <a:t> </a:t>
            </a:r>
            <a:r>
              <a:rPr lang="en-US" sz="1200" dirty="0" smtClean="0">
                <a:latin typeface="Bahnschrift SemiBold SemiConden" pitchFamily="34" charset="0"/>
              </a:rPr>
              <a:t> 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2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2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2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099606" y="5139649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Н</a:t>
            </a:r>
            <a:r>
              <a:rPr lang="en-US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55339" y="1188903"/>
            <a:ext cx="18054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1600" dirty="0">
                <a:solidFill>
                  <a:schemeClr val="bg1"/>
                </a:solidFill>
              </a:rPr>
              <a:t>Қузиқорин</a:t>
            </a:r>
            <a:endParaRPr lang="uz-Cyrl-UZ" sz="1600" dirty="0">
              <a:solidFill>
                <a:schemeClr val="bg1"/>
              </a:solidFill>
            </a:endParaRPr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 smtClean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2584332" y="76761"/>
            <a:ext cx="6201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b="1" dirty="0" smtClean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ru-RU" b="1" dirty="0" err="1" smtClean="0">
                <a:solidFill>
                  <a:srgbClr val="002060"/>
                </a:solidFill>
                <a:latin typeface="Arial"/>
                <a:cs typeface="Arial"/>
              </a:rPr>
              <a:t>Қузиқорин</a:t>
            </a:r>
            <a:r>
              <a:rPr lang="ru-RU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"/>
                <a:cs typeface="Arial"/>
              </a:rPr>
              <a:t>етиштириш</a:t>
            </a:r>
            <a:r>
              <a:rPr lang="en-US" b="1" dirty="0" smtClean="0">
                <a:solidFill>
                  <a:srgbClr val="002060"/>
                </a:solidFill>
                <a:latin typeface="Arial"/>
                <a:cs typeface="Arial"/>
              </a:rPr>
              <a:t>"</a:t>
            </a:r>
            <a:endParaRPr lang="ru-RU" b="1" dirty="0" smtClean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01470" y="4212232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 smtClean="0">
                <a:solidFill>
                  <a:schemeClr val="bg1"/>
                </a:solidFill>
                <a:cs typeface="Arial" pitchFamily="34" charset="0"/>
              </a:rPr>
              <a:t>Ўз-ўзини қоплаш (</a:t>
            </a:r>
            <a:r>
              <a:rPr lang="en-US" altLang="ko-KR" sz="1200" b="1" dirty="0" smtClean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39447" y="2754225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353423" y="1864271"/>
            <a:ext cx="7441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4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йил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 smtClean="0">
                <a:solidFill>
                  <a:schemeClr val="bg1"/>
                </a:solidFill>
                <a:cs typeface="Arial" pitchFamily="34" charset="0"/>
              </a:rPr>
              <a:t>Соф жорий қиймат (</a:t>
            </a:r>
            <a:r>
              <a:rPr lang="en-US" altLang="ko-KR" sz="1200" b="1" dirty="0" smtClean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9172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 smtClean="0">
                <a:solidFill>
                  <a:srgbClr val="C00000"/>
                </a:solidFill>
                <a:latin typeface="Bahnschrift SemiBold SemiConden" pitchFamily="34" charset="0"/>
              </a:rPr>
              <a:t>  </a:t>
            </a:r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r>
              <a:rPr lang="uz-Cyrl-UZ" sz="1600" dirty="0" smtClean="0">
                <a:solidFill>
                  <a:srgbClr val="C00000"/>
                </a:solidFill>
                <a:latin typeface="Bahnschrift SemiBold SemiConden" pitchFamily="34" charset="0"/>
              </a:rPr>
              <a:t>27</a:t>
            </a:r>
            <a:r>
              <a:rPr lang="uz-Cyrl-UZ" sz="1600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sz="1600" dirty="0" smtClean="0">
                <a:solidFill>
                  <a:srgbClr val="C00000"/>
                </a:solidFill>
                <a:latin typeface="Bahnschrift SemiBold SemiConden" pitchFamily="34" charset="0"/>
              </a:rPr>
              <a:t>млн</a:t>
            </a:r>
          </a:p>
          <a:p>
            <a:r>
              <a:rPr lang="uz-Cyrl-UZ" sz="1600" dirty="0" smtClean="0">
                <a:solidFill>
                  <a:srgbClr val="C00000"/>
                </a:solidFill>
                <a:latin typeface="Bahnschrift SemiBold SemiConden" pitchFamily="34" charset="0"/>
              </a:rPr>
              <a:t>     сўм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100" b="1" dirty="0" smtClean="0">
                <a:solidFill>
                  <a:schemeClr val="bg1"/>
                </a:solidFill>
                <a:cs typeface="Arial" pitchFamily="34" charset="0"/>
              </a:rPr>
              <a:t>Ички даромадлилик даражаси(</a:t>
            </a:r>
            <a:r>
              <a:rPr lang="en-US" altLang="ko-KR" sz="1100" b="1" dirty="0" smtClean="0">
                <a:solidFill>
                  <a:schemeClr val="bg1"/>
                </a:solidFill>
                <a:cs typeface="Arial" pitchFamily="34" charset="0"/>
              </a:rPr>
              <a:t>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22%</a:t>
            </a:r>
            <a:endParaRPr lang="ru-RU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188654" y="2841539"/>
            <a:ext cx="111267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 smtClean="0">
                <a:solidFill>
                  <a:schemeClr val="bg1"/>
                </a:solidFill>
                <a:cs typeface="Arial" pitchFamily="34" charset="0"/>
              </a:rPr>
              <a:t>Инвестиция қайтими (</a:t>
            </a:r>
            <a:r>
              <a:rPr lang="en-US" altLang="ko-KR" sz="1200" b="1" dirty="0" smtClean="0">
                <a:solidFill>
                  <a:schemeClr val="bg1"/>
                </a:solidFill>
                <a:cs typeface="Arial" pitchFamily="34" charset="0"/>
              </a:rPr>
              <a:t>ROI)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1319336" y="3248145"/>
            <a:ext cx="7120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 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25%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 smtClean="0">
                <a:solidFill>
                  <a:schemeClr val="bg1"/>
                </a:solidFill>
                <a:latin typeface="Bahnschrift SemiBold SemiConden" pitchFamily="34" charset="0"/>
              </a:rPr>
              <a:t>Лойиҳанинг харажатлар тақсимоти</a:t>
            </a:r>
            <a:endParaRPr lang="ru-RU" sz="1400" dirty="0" smtClean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25082" y="427733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 smtClean="0">
                <a:solidFill>
                  <a:schemeClr val="bg1"/>
                </a:solidFill>
                <a:cs typeface="Arial" pitchFamily="34" charset="0"/>
              </a:rPr>
              <a:t>Бино қуриш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5312" y="2134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317777" y="1804543"/>
            <a:ext cx="10150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200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млн.</a:t>
            </a:r>
          </a:p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 сўм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23400" y="2265317"/>
            <a:ext cx="113453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 smtClean="0">
                <a:solidFill>
                  <a:schemeClr val="bg1"/>
                </a:solidFill>
                <a:cs typeface="Arial" pitchFamily="34" charset="0"/>
              </a:rPr>
              <a:t>Ускуналар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30665" y="2129851"/>
            <a:ext cx="11581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 smtClean="0">
                <a:solidFill>
                  <a:schemeClr val="bg1"/>
                </a:solidFill>
                <a:cs typeface="Arial" pitchFamily="34" charset="0"/>
              </a:rPr>
              <a:t>Бошқа харажатлар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47308" y="2481876"/>
            <a:ext cx="9140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70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млн.</a:t>
            </a:r>
          </a:p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10927377" y="2464943"/>
            <a:ext cx="89479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29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млн.</a:t>
            </a:r>
          </a:p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pic>
        <p:nvPicPr>
          <p:cNvPr id="1026" name="Picture 2" descr="Namangan Travel Guide, Travel Attractions Namangan, Things to do in Namangan,  Map of Namangan, Weather in Namangan and Travel Reports for Namangan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848" y="1645500"/>
            <a:ext cx="1225205" cy="122520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030" name="Picture 6" descr="IT park with an innovative school to be built in Namangan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712" y="3098338"/>
            <a:ext cx="1225853" cy="1142874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102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195688" y="2843128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pic>
        <p:nvPicPr>
          <p:cNvPr id="103" name="Рисунок 10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5770" y="2416446"/>
            <a:ext cx="1149659" cy="12837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2" name="Рисунок 1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003"/>
          <a:stretch/>
        </p:blipFill>
        <p:spPr>
          <a:xfrm>
            <a:off x="362062" y="4314716"/>
            <a:ext cx="2685825" cy="21499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1" name="Рисунок 120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10" r="14882" b="27678"/>
          <a:stretch/>
        </p:blipFill>
        <p:spPr>
          <a:xfrm>
            <a:off x="9387298" y="4426234"/>
            <a:ext cx="2610085" cy="21225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5359</TotalTime>
  <Words>117</Words>
  <Application>Microsoft Office PowerPoint</Application>
  <PresentationFormat>Широкоэкранный</PresentationFormat>
  <Paragraphs>43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맑은 고딕</vt:lpstr>
      <vt:lpstr>Arial</vt:lpstr>
      <vt:lpstr>Bahnschrift SemiBold SemiConden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admin</cp:lastModifiedBy>
  <cp:revision>510</cp:revision>
  <dcterms:created xsi:type="dcterms:W3CDTF">2020-12-11T07:51:35Z</dcterms:created>
  <dcterms:modified xsi:type="dcterms:W3CDTF">2021-08-04T07:14:03Z</dcterms:modified>
</cp:coreProperties>
</file>